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24"/>
  </p:notesMasterIdLst>
  <p:sldIdLst>
    <p:sldId id="256" r:id="rId2"/>
    <p:sldId id="338" r:id="rId3"/>
    <p:sldId id="313" r:id="rId4"/>
    <p:sldId id="316" r:id="rId5"/>
    <p:sldId id="314" r:id="rId6"/>
    <p:sldId id="320" r:id="rId7"/>
    <p:sldId id="321" r:id="rId8"/>
    <p:sldId id="323" r:id="rId9"/>
    <p:sldId id="341" r:id="rId10"/>
    <p:sldId id="326" r:id="rId11"/>
    <p:sldId id="327" r:id="rId12"/>
    <p:sldId id="329" r:id="rId13"/>
    <p:sldId id="328" r:id="rId14"/>
    <p:sldId id="330" r:id="rId15"/>
    <p:sldId id="318" r:id="rId16"/>
    <p:sldId id="339" r:id="rId17"/>
    <p:sldId id="319" r:id="rId18"/>
    <p:sldId id="340" r:id="rId19"/>
    <p:sldId id="317" r:id="rId20"/>
    <p:sldId id="336" r:id="rId21"/>
    <p:sldId id="291" r:id="rId22"/>
    <p:sldId id="342" r:id="rId23"/>
  </p:sldIdLst>
  <p:sldSz cx="9144000" cy="5143500" type="screen16x9"/>
  <p:notesSz cx="6858000" cy="9144000"/>
  <p:embeddedFontLst>
    <p:embeddedFont>
      <p:font typeface="Bebas Neue" panose="02020500000000000000" charset="0"/>
      <p:regular r:id="rId25"/>
    </p:embeddedFont>
    <p:embeddedFont>
      <p:font typeface="Allerta" panose="02020500000000000000" charset="0"/>
      <p:regular r:id="rId26"/>
    </p:embeddedFont>
    <p:embeddedFont>
      <p:font typeface="微軟正黑體" panose="020B0604030504040204" pitchFamily="34" charset="-120"/>
      <p:regular r:id="rId27"/>
      <p:bold r:id="rId28"/>
    </p:embeddedFont>
    <p:embeddedFont>
      <p:font typeface="標楷體" panose="03000509000000000000" pitchFamily="65" charset="-120"/>
      <p:regular r:id="rId29"/>
    </p:embeddedFont>
    <p:embeddedFont>
      <p:font typeface="Poppins" panose="02020500000000000000" charset="0"/>
      <p:regular r:id="rId30"/>
      <p:bold r:id="rId31"/>
      <p:italic r:id="rId32"/>
      <p:boldItalic r:id="rId33"/>
    </p:embeddedFont>
    <p:embeddedFont>
      <p:font typeface="Be Vietnam Pro" panose="02020500000000000000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" initials="zhan" lastIdx="1" clrIdx="0">
    <p:extLst>
      <p:ext uri="{19B8F6BF-5375-455C-9EA6-DF929625EA0E}">
        <p15:presenceInfo xmlns:p15="http://schemas.microsoft.com/office/powerpoint/2012/main" userId="z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0220AA-DA7F-4B34-8CDA-69E5F1A3893A}">
  <a:tblStyle styleId="{CA0220AA-DA7F-4B34-8CDA-69E5F1A38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8e9b8c4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8e9b8c4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55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95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903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019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665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369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656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10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34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3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154b32754a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154b32754a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625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23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8a8cd180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18a8cd180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57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878d93468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878d93468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9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85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261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04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301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80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80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39225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67712"/>
            <a:ext cx="4568100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798688"/>
            <a:ext cx="4568100" cy="474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31536" y="438912"/>
            <a:ext cx="3420000" cy="3420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>
            <a:off x="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15" name="Google Shape;15;p2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44" name="Google Shape;4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48" name="Google Shape;48;p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1180459" flipH="1">
            <a:off x="196530" y="3564626"/>
            <a:ext cx="434776" cy="736154"/>
            <a:chOff x="10406496" y="-1940986"/>
            <a:chExt cx="344986" cy="584139"/>
          </a:xfrm>
        </p:grpSpPr>
        <p:sp>
          <p:nvSpPr>
            <p:cNvPr id="53" name="Google Shape;53;p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75" name="Google Shape;75;p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 rot="6803144">
            <a:off x="5603978" y="3857381"/>
            <a:ext cx="443820" cy="546975"/>
            <a:chOff x="6195212" y="-541345"/>
            <a:chExt cx="541201" cy="666989"/>
          </a:xfrm>
        </p:grpSpPr>
        <p:sp>
          <p:nvSpPr>
            <p:cNvPr id="84" name="Google Shape;8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6"/>
          <p:cNvSpPr/>
          <p:nvPr/>
        </p:nvSpPr>
        <p:spPr>
          <a:xfrm>
            <a:off x="7339225" y="0"/>
            <a:ext cx="1804800" cy="460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6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31" name="Google Shape;2031;p36"/>
          <p:cNvSpPr txBox="1">
            <a:spLocks noGrp="1"/>
          </p:cNvSpPr>
          <p:nvPr>
            <p:ph type="subTitle" idx="1"/>
          </p:nvPr>
        </p:nvSpPr>
        <p:spPr>
          <a:xfrm>
            <a:off x="1877875" y="2189888"/>
            <a:ext cx="28704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2" name="Google Shape;2032;p36"/>
          <p:cNvSpPr>
            <a:spLocks noGrp="1"/>
          </p:cNvSpPr>
          <p:nvPr>
            <p:ph type="pic" idx="2"/>
          </p:nvPr>
        </p:nvSpPr>
        <p:spPr>
          <a:xfrm>
            <a:off x="5431536" y="861762"/>
            <a:ext cx="3420000" cy="342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3" name="Google Shape;2033;p36"/>
          <p:cNvSpPr txBox="1"/>
          <p:nvPr/>
        </p:nvSpPr>
        <p:spPr>
          <a:xfrm>
            <a:off x="715100" y="4130025"/>
            <a:ext cx="5195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2034" name="Google Shape;2034;p36"/>
          <p:cNvPicPr preferRelativeResize="0"/>
          <p:nvPr/>
        </p:nvPicPr>
        <p:blipFill rotWithShape="1">
          <a:blip r:embed="rId5">
            <a:alphaModFix/>
          </a:blip>
          <a:srcRect t="89598"/>
          <a:stretch/>
        </p:blipFill>
        <p:spPr>
          <a:xfrm>
            <a:off x="0" y="4608500"/>
            <a:ext cx="9144003" cy="5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5" name="Google Shape;2035;p36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2036" name="Google Shape;2036;p36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36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2065" name="Google Shape;2065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3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2069" name="Google Shape;2069;p3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36"/>
          <p:cNvGrpSpPr/>
          <p:nvPr/>
        </p:nvGrpSpPr>
        <p:grpSpPr>
          <a:xfrm rot="-1581338" flipH="1">
            <a:off x="140746" y="3565141"/>
            <a:ext cx="434786" cy="736191"/>
            <a:chOff x="10406496" y="-1940986"/>
            <a:chExt cx="344986" cy="584139"/>
          </a:xfrm>
        </p:grpSpPr>
        <p:sp>
          <p:nvSpPr>
            <p:cNvPr id="2074" name="Google Shape;2074;p3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36"/>
          <p:cNvGrpSpPr/>
          <p:nvPr/>
        </p:nvGrpSpPr>
        <p:grpSpPr>
          <a:xfrm rot="6803144">
            <a:off x="5199078" y="3659356"/>
            <a:ext cx="443820" cy="546975"/>
            <a:chOff x="6195212" y="-541345"/>
            <a:chExt cx="541201" cy="666989"/>
          </a:xfrm>
        </p:grpSpPr>
        <p:sp>
          <p:nvSpPr>
            <p:cNvPr id="2096" name="Google Shape;2096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7"/>
          <p:cNvSpPr/>
          <p:nvPr/>
        </p:nvSpPr>
        <p:spPr>
          <a:xfrm flipH="1">
            <a:off x="-12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1" name="Google Shape;2101;p37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 flipH="1">
            <a:off x="1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2" name="Google Shape;2102;p37"/>
          <p:cNvGrpSpPr/>
          <p:nvPr/>
        </p:nvGrpSpPr>
        <p:grpSpPr>
          <a:xfrm rot="-6195730" flipH="1">
            <a:off x="246337" y="95869"/>
            <a:ext cx="585730" cy="682225"/>
            <a:chOff x="10107538" y="-371137"/>
            <a:chExt cx="585748" cy="682246"/>
          </a:xfrm>
        </p:grpSpPr>
        <p:sp>
          <p:nvSpPr>
            <p:cNvPr id="2103" name="Google Shape;2103;p3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37"/>
          <p:cNvGrpSpPr/>
          <p:nvPr/>
        </p:nvGrpSpPr>
        <p:grpSpPr>
          <a:xfrm rot="-7467100" flipH="1">
            <a:off x="2533445" y="64223"/>
            <a:ext cx="443801" cy="546951"/>
            <a:chOff x="6195212" y="-541345"/>
            <a:chExt cx="541201" cy="666989"/>
          </a:xfrm>
        </p:grpSpPr>
        <p:sp>
          <p:nvSpPr>
            <p:cNvPr id="2132" name="Google Shape;213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37"/>
          <p:cNvGrpSpPr/>
          <p:nvPr/>
        </p:nvGrpSpPr>
        <p:grpSpPr>
          <a:xfrm rot="4072479" flipH="1">
            <a:off x="8097464" y="458549"/>
            <a:ext cx="1106429" cy="409421"/>
            <a:chOff x="5979041" y="5840793"/>
            <a:chExt cx="1433503" cy="530450"/>
          </a:xfrm>
        </p:grpSpPr>
        <p:sp>
          <p:nvSpPr>
            <p:cNvPr id="2136" name="Google Shape;2136;p37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37"/>
          <p:cNvGrpSpPr/>
          <p:nvPr/>
        </p:nvGrpSpPr>
        <p:grpSpPr>
          <a:xfrm rot="2700193">
            <a:off x="8512651" y="3564745"/>
            <a:ext cx="434777" cy="736176"/>
            <a:chOff x="10406496" y="-1940986"/>
            <a:chExt cx="344986" cy="584139"/>
          </a:xfrm>
        </p:grpSpPr>
        <p:sp>
          <p:nvSpPr>
            <p:cNvPr id="2141" name="Google Shape;2141;p3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37"/>
          <p:cNvGrpSpPr/>
          <p:nvPr/>
        </p:nvGrpSpPr>
        <p:grpSpPr>
          <a:xfrm flipH="1">
            <a:off x="356036" y="3818631"/>
            <a:ext cx="1199238" cy="228418"/>
            <a:chOff x="9945056" y="4082390"/>
            <a:chExt cx="933695" cy="177868"/>
          </a:xfrm>
        </p:grpSpPr>
        <p:sp>
          <p:nvSpPr>
            <p:cNvPr id="2163" name="Google Shape;2163;p3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37"/>
          <p:cNvGrpSpPr/>
          <p:nvPr/>
        </p:nvGrpSpPr>
        <p:grpSpPr>
          <a:xfrm rot="-6803144" flipH="1">
            <a:off x="3096214" y="3857381"/>
            <a:ext cx="443820" cy="546975"/>
            <a:chOff x="6195212" y="-541345"/>
            <a:chExt cx="541201" cy="666989"/>
          </a:xfrm>
        </p:grpSpPr>
        <p:sp>
          <p:nvSpPr>
            <p:cNvPr id="2172" name="Google Shape;217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38"/>
          <p:cNvGrpSpPr/>
          <p:nvPr/>
        </p:nvGrpSpPr>
        <p:grpSpPr>
          <a:xfrm>
            <a:off x="8502601" y="3879977"/>
            <a:ext cx="600810" cy="675357"/>
            <a:chOff x="10349781" y="5869890"/>
            <a:chExt cx="505988" cy="568818"/>
          </a:xfrm>
        </p:grpSpPr>
        <p:sp>
          <p:nvSpPr>
            <p:cNvPr id="2177" name="Google Shape;2177;p3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38"/>
          <p:cNvSpPr/>
          <p:nvPr/>
        </p:nvSpPr>
        <p:spPr>
          <a:xfrm flipH="1">
            <a:off x="8117403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3" name="Google Shape;2193;p38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flipH="1"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4" name="Google Shape;2194;p38"/>
          <p:cNvGrpSpPr/>
          <p:nvPr/>
        </p:nvGrpSpPr>
        <p:grpSpPr>
          <a:xfrm rot="-4098922" flipH="1">
            <a:off x="222808" y="3788366"/>
            <a:ext cx="443802" cy="546953"/>
            <a:chOff x="6195212" y="-541345"/>
            <a:chExt cx="541201" cy="666989"/>
          </a:xfrm>
        </p:grpSpPr>
        <p:sp>
          <p:nvSpPr>
            <p:cNvPr id="2195" name="Google Shape;2195;p3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38"/>
          <p:cNvGrpSpPr/>
          <p:nvPr/>
        </p:nvGrpSpPr>
        <p:grpSpPr>
          <a:xfrm rot="2700193">
            <a:off x="227116" y="45920"/>
            <a:ext cx="434777" cy="736176"/>
            <a:chOff x="10406496" y="-1940986"/>
            <a:chExt cx="344986" cy="584139"/>
          </a:xfrm>
        </p:grpSpPr>
        <p:sp>
          <p:nvSpPr>
            <p:cNvPr id="2199" name="Google Shape;2199;p3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38"/>
          <p:cNvGrpSpPr/>
          <p:nvPr/>
        </p:nvGrpSpPr>
        <p:grpSpPr>
          <a:xfrm rot="4072479" flipH="1">
            <a:off x="8097454" y="458549"/>
            <a:ext cx="1106429" cy="409421"/>
            <a:chOff x="5979041" y="5840793"/>
            <a:chExt cx="1433503" cy="530450"/>
          </a:xfrm>
        </p:grpSpPr>
        <p:sp>
          <p:nvSpPr>
            <p:cNvPr id="2221" name="Google Shape;2221;p3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6"/>
          <p:cNvGrpSpPr/>
          <p:nvPr/>
        </p:nvGrpSpPr>
        <p:grpSpPr>
          <a:xfrm>
            <a:off x="40589" y="3879977"/>
            <a:ext cx="600810" cy="675357"/>
            <a:chOff x="10349781" y="5869890"/>
            <a:chExt cx="505988" cy="568818"/>
          </a:xfrm>
        </p:grpSpPr>
        <p:sp>
          <p:nvSpPr>
            <p:cNvPr id="289" name="Google Shape;289;p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6"/>
          <p:cNvSpPr txBox="1">
            <a:spLocks noGrp="1"/>
          </p:cNvSpPr>
          <p:nvPr>
            <p:ph type="title"/>
          </p:nvPr>
        </p:nvSpPr>
        <p:spPr>
          <a:xfrm>
            <a:off x="720000" y="539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6"/>
          <p:cNvSpPr/>
          <p:nvPr/>
        </p:nvSpPr>
        <p:spPr>
          <a:xfrm>
            <a:off x="0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6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6"/>
          <p:cNvGrpSpPr/>
          <p:nvPr/>
        </p:nvGrpSpPr>
        <p:grpSpPr>
          <a:xfrm rot="4098922">
            <a:off x="8477393" y="3788366"/>
            <a:ext cx="443802" cy="546953"/>
            <a:chOff x="6195212" y="-541345"/>
            <a:chExt cx="541201" cy="666989"/>
          </a:xfrm>
        </p:grpSpPr>
        <p:sp>
          <p:nvSpPr>
            <p:cNvPr id="308" name="Google Shape;308;p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6"/>
          <p:cNvGrpSpPr/>
          <p:nvPr/>
        </p:nvGrpSpPr>
        <p:grpSpPr>
          <a:xfrm rot="-2700193" flipH="1">
            <a:off x="8482109" y="45920"/>
            <a:ext cx="434777" cy="736176"/>
            <a:chOff x="10406496" y="-1940986"/>
            <a:chExt cx="344986" cy="584139"/>
          </a:xfrm>
        </p:grpSpPr>
        <p:sp>
          <p:nvSpPr>
            <p:cNvPr id="312" name="Google Shape;312;p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334" name="Google Shape;334;p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06" name="Google Shape;406;p8"/>
          <p:cNvPicPr preferRelativeResize="0"/>
          <p:nvPr/>
        </p:nvPicPr>
        <p:blipFill rotWithShape="1">
          <a:blip r:embed="rId2">
            <a:alphaModFix/>
          </a:blip>
          <a:srcRect l="86433" b="71011"/>
          <a:stretch/>
        </p:blipFill>
        <p:spPr>
          <a:xfrm>
            <a:off x="7903500" y="0"/>
            <a:ext cx="1240499" cy="14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0" y="3863075"/>
            <a:ext cx="1240500" cy="12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409" name="Google Shape;409;p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8"/>
          <p:cNvGrpSpPr/>
          <p:nvPr/>
        </p:nvGrpSpPr>
        <p:grpSpPr>
          <a:xfrm rot="2355454">
            <a:off x="6794774" y="281216"/>
            <a:ext cx="585741" cy="682238"/>
            <a:chOff x="10107538" y="-371137"/>
            <a:chExt cx="585748" cy="682246"/>
          </a:xfrm>
        </p:grpSpPr>
        <p:sp>
          <p:nvSpPr>
            <p:cNvPr id="418" name="Google Shape;418;p8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8"/>
          <p:cNvGrpSpPr/>
          <p:nvPr/>
        </p:nvGrpSpPr>
        <p:grpSpPr>
          <a:xfrm rot="2700193">
            <a:off x="1953084" y="171407"/>
            <a:ext cx="434777" cy="736176"/>
            <a:chOff x="10406496" y="-1940986"/>
            <a:chExt cx="344986" cy="584139"/>
          </a:xfrm>
        </p:grpSpPr>
        <p:sp>
          <p:nvSpPr>
            <p:cNvPr id="447" name="Google Shape;447;p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8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469" name="Google Shape;469;p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8"/>
          <p:cNvGrpSpPr/>
          <p:nvPr/>
        </p:nvGrpSpPr>
        <p:grpSpPr>
          <a:xfrm rot="-4072479">
            <a:off x="8121745" y="4247949"/>
            <a:ext cx="1106429" cy="409421"/>
            <a:chOff x="5979041" y="5840793"/>
            <a:chExt cx="1433503" cy="530450"/>
          </a:xfrm>
        </p:grpSpPr>
        <p:sp>
          <p:nvSpPr>
            <p:cNvPr id="473" name="Google Shape;473;p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8"/>
          <p:cNvSpPr>
            <a:spLocks noGrp="1"/>
          </p:cNvSpPr>
          <p:nvPr>
            <p:ph type="pic" idx="2"/>
          </p:nvPr>
        </p:nvSpPr>
        <p:spPr>
          <a:xfrm>
            <a:off x="5471704" y="1126957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>
            <a:spLocks noGrp="1"/>
          </p:cNvSpPr>
          <p:nvPr>
            <p:ph type="title" hasCustomPrompt="1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1"/>
          </p:nvPr>
        </p:nvSpPr>
        <p:spPr>
          <a:xfrm>
            <a:off x="2074875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title" idx="2" hasCustomPrompt="1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3"/>
          </p:nvPr>
        </p:nvSpPr>
        <p:spPr>
          <a:xfrm>
            <a:off x="4761450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4" hasCustomPrompt="1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5"/>
          </p:nvPr>
        </p:nvSpPr>
        <p:spPr>
          <a:xfrm>
            <a:off x="2074875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6" hasCustomPrompt="1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7"/>
          </p:nvPr>
        </p:nvSpPr>
        <p:spPr>
          <a:xfrm>
            <a:off x="4761450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35" name="Google Shape;635;p13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0"/>
            <a:ext cx="12404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3"/>
          <p:cNvSpPr/>
          <p:nvPr/>
        </p:nvSpPr>
        <p:spPr>
          <a:xfrm>
            <a:off x="0" y="3003475"/>
            <a:ext cx="12405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13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638" name="Google Shape;638;p1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13"/>
          <p:cNvGrpSpPr/>
          <p:nvPr/>
        </p:nvGrpSpPr>
        <p:grpSpPr>
          <a:xfrm rot="2700193">
            <a:off x="345734" y="453257"/>
            <a:ext cx="434777" cy="736176"/>
            <a:chOff x="10406496" y="-1940986"/>
            <a:chExt cx="344986" cy="584139"/>
          </a:xfrm>
        </p:grpSpPr>
        <p:sp>
          <p:nvSpPr>
            <p:cNvPr id="647" name="Google Shape;647;p1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13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669" name="Google Shape;669;p1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3"/>
          <p:cNvGrpSpPr/>
          <p:nvPr/>
        </p:nvGrpSpPr>
        <p:grpSpPr>
          <a:xfrm rot="2355454">
            <a:off x="8136424" y="3854366"/>
            <a:ext cx="585741" cy="682238"/>
            <a:chOff x="10107538" y="-371137"/>
            <a:chExt cx="585748" cy="682246"/>
          </a:xfrm>
        </p:grpSpPr>
        <p:sp>
          <p:nvSpPr>
            <p:cNvPr id="673" name="Google Shape;673;p1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14"/>
          <p:cNvGrpSpPr/>
          <p:nvPr/>
        </p:nvGrpSpPr>
        <p:grpSpPr>
          <a:xfrm>
            <a:off x="4271589" y="535002"/>
            <a:ext cx="600810" cy="675357"/>
            <a:chOff x="10349781" y="5869890"/>
            <a:chExt cx="505988" cy="568818"/>
          </a:xfrm>
        </p:grpSpPr>
        <p:sp>
          <p:nvSpPr>
            <p:cNvPr id="703" name="Google Shape;703;p14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4"/>
          <p:cNvSpPr txBox="1">
            <a:spLocks noGrp="1"/>
          </p:cNvSpPr>
          <p:nvPr>
            <p:ph type="title"/>
          </p:nvPr>
        </p:nvSpPr>
        <p:spPr>
          <a:xfrm>
            <a:off x="1458125" y="295942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subTitle" idx="1"/>
          </p:nvPr>
        </p:nvSpPr>
        <p:spPr>
          <a:xfrm>
            <a:off x="1458125" y="1652188"/>
            <a:ext cx="6227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0" name="Google Shape;720;p14"/>
          <p:cNvSpPr/>
          <p:nvPr/>
        </p:nvSpPr>
        <p:spPr>
          <a:xfrm>
            <a:off x="0" y="0"/>
            <a:ext cx="1240500" cy="21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14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722" name="Google Shape;722;p14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4"/>
          <p:cNvGrpSpPr/>
          <p:nvPr/>
        </p:nvGrpSpPr>
        <p:grpSpPr>
          <a:xfrm rot="2355454">
            <a:off x="8136424" y="643341"/>
            <a:ext cx="585741" cy="682238"/>
            <a:chOff x="10107538" y="-371137"/>
            <a:chExt cx="585748" cy="682246"/>
          </a:xfrm>
        </p:grpSpPr>
        <p:sp>
          <p:nvSpPr>
            <p:cNvPr id="731" name="Google Shape;731;p14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14"/>
          <p:cNvGrpSpPr/>
          <p:nvPr/>
        </p:nvGrpSpPr>
        <p:grpSpPr>
          <a:xfrm rot="2700193">
            <a:off x="345734" y="4240407"/>
            <a:ext cx="434777" cy="736176"/>
            <a:chOff x="10406496" y="-1940986"/>
            <a:chExt cx="344986" cy="584139"/>
          </a:xfrm>
        </p:grpSpPr>
        <p:sp>
          <p:nvSpPr>
            <p:cNvPr id="760" name="Google Shape;760;p14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4"/>
          <p:cNvGrpSpPr/>
          <p:nvPr/>
        </p:nvGrpSpPr>
        <p:grpSpPr>
          <a:xfrm rot="10412644">
            <a:off x="4218411" y="4335031"/>
            <a:ext cx="443784" cy="546931"/>
            <a:chOff x="6195212" y="-541345"/>
            <a:chExt cx="541201" cy="666989"/>
          </a:xfrm>
        </p:grpSpPr>
        <p:sp>
          <p:nvSpPr>
            <p:cNvPr id="782" name="Google Shape;782;p14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5" name="Google Shape;785;p14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2344700"/>
            <a:ext cx="1240499" cy="27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5"/>
          <p:cNvSpPr txBox="1">
            <a:spLocks noGrp="1"/>
          </p:cNvSpPr>
          <p:nvPr>
            <p:ph type="subTitle" idx="1"/>
          </p:nvPr>
        </p:nvSpPr>
        <p:spPr>
          <a:xfrm>
            <a:off x="715096" y="2549550"/>
            <a:ext cx="2976900" cy="11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25"/>
          <p:cNvSpPr txBox="1">
            <a:spLocks noGrp="1"/>
          </p:cNvSpPr>
          <p:nvPr>
            <p:ph type="title"/>
          </p:nvPr>
        </p:nvSpPr>
        <p:spPr>
          <a:xfrm>
            <a:off x="715300" y="1491450"/>
            <a:ext cx="29769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6" name="Google Shape;1406;p25"/>
          <p:cNvGrpSpPr/>
          <p:nvPr/>
        </p:nvGrpSpPr>
        <p:grpSpPr>
          <a:xfrm>
            <a:off x="3033664" y="4266327"/>
            <a:ext cx="600810" cy="675357"/>
            <a:chOff x="10349781" y="5869890"/>
            <a:chExt cx="505988" cy="568818"/>
          </a:xfrm>
        </p:grpSpPr>
        <p:sp>
          <p:nvSpPr>
            <p:cNvPr id="1407" name="Google Shape;1407;p2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2" name="Google Shape;1422;p25"/>
          <p:cNvPicPr preferRelativeResize="0"/>
          <p:nvPr/>
        </p:nvPicPr>
        <p:blipFill rotWithShape="1">
          <a:blip r:embed="rId2">
            <a:alphaModFix/>
          </a:blip>
          <a:srcRect t="24115" r="92179"/>
          <a:stretch/>
        </p:blipFill>
        <p:spPr>
          <a:xfrm>
            <a:off x="0" y="1240500"/>
            <a:ext cx="715100" cy="39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25"/>
          <p:cNvSpPr/>
          <p:nvPr/>
        </p:nvSpPr>
        <p:spPr>
          <a:xfrm rot="5400000">
            <a:off x="502750" y="-502500"/>
            <a:ext cx="12405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" name="Google Shape;1424;p25"/>
          <p:cNvGrpSpPr/>
          <p:nvPr/>
        </p:nvGrpSpPr>
        <p:grpSpPr>
          <a:xfrm rot="-7094157">
            <a:off x="4279114" y="198376"/>
            <a:ext cx="585744" cy="682241"/>
            <a:chOff x="10107538" y="-371137"/>
            <a:chExt cx="585748" cy="682246"/>
          </a:xfrm>
        </p:grpSpPr>
        <p:sp>
          <p:nvSpPr>
            <p:cNvPr id="1425" name="Google Shape;1425;p25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3" name="Google Shape;1453;p25"/>
          <p:cNvPicPr preferRelativeResize="0"/>
          <p:nvPr/>
        </p:nvPicPr>
        <p:blipFill rotWithShape="1">
          <a:blip r:embed="rId2">
            <a:alphaModFix/>
          </a:blip>
          <a:srcRect l="86884"/>
          <a:stretch/>
        </p:blipFill>
        <p:spPr>
          <a:xfrm>
            <a:off x="7944775" y="0"/>
            <a:ext cx="119922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5"/>
          <p:cNvGrpSpPr/>
          <p:nvPr/>
        </p:nvGrpSpPr>
        <p:grpSpPr>
          <a:xfrm rot="-1334717">
            <a:off x="398250" y="334784"/>
            <a:ext cx="1106445" cy="409426"/>
            <a:chOff x="5979041" y="5840793"/>
            <a:chExt cx="1433503" cy="530450"/>
          </a:xfrm>
        </p:grpSpPr>
        <p:sp>
          <p:nvSpPr>
            <p:cNvPr id="1455" name="Google Shape;1455;p2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28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1546" name="Google Shape;1546;p2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28"/>
          <p:cNvSpPr txBox="1">
            <a:spLocks noGrp="1"/>
          </p:cNvSpPr>
          <p:nvPr>
            <p:ph type="subTitle" idx="1"/>
          </p:nvPr>
        </p:nvSpPr>
        <p:spPr>
          <a:xfrm>
            <a:off x="1085238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28"/>
          <p:cNvSpPr txBox="1">
            <a:spLocks noGrp="1"/>
          </p:cNvSpPr>
          <p:nvPr>
            <p:ph type="subTitle" idx="2"/>
          </p:nvPr>
        </p:nvSpPr>
        <p:spPr>
          <a:xfrm>
            <a:off x="4740163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8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5" name="Google Shape;1565;p28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28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1567" name="Google Shape;1567;p2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28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1572" name="Google Shape;1572;p2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1581" name="Google Shape;1581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28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1585" name="Google Shape;1585;p2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8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1607" name="Google Shape;1607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32"/>
          <p:cNvGrpSpPr/>
          <p:nvPr/>
        </p:nvGrpSpPr>
        <p:grpSpPr>
          <a:xfrm>
            <a:off x="414689" y="4270827"/>
            <a:ext cx="600810" cy="675357"/>
            <a:chOff x="10349781" y="5869890"/>
            <a:chExt cx="505988" cy="568818"/>
          </a:xfrm>
        </p:grpSpPr>
        <p:sp>
          <p:nvSpPr>
            <p:cNvPr id="1785" name="Google Shape;1785;p32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0" name="Google Shape;1800;p32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1" name="Google Shape;1801;p32"/>
          <p:cNvSpPr txBox="1">
            <a:spLocks noGrp="1"/>
          </p:cNvSpPr>
          <p:nvPr>
            <p:ph type="subTitle" idx="2"/>
          </p:nvPr>
        </p:nvSpPr>
        <p:spPr>
          <a:xfrm>
            <a:off x="15305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32"/>
          <p:cNvSpPr txBox="1">
            <a:spLocks noGrp="1"/>
          </p:cNvSpPr>
          <p:nvPr>
            <p:ph type="subTitle" idx="3"/>
          </p:nvPr>
        </p:nvSpPr>
        <p:spPr>
          <a:xfrm>
            <a:off x="54631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32"/>
          <p:cNvSpPr txBox="1">
            <a:spLocks noGrp="1"/>
          </p:cNvSpPr>
          <p:nvPr>
            <p:ph type="subTitle" idx="4"/>
          </p:nvPr>
        </p:nvSpPr>
        <p:spPr>
          <a:xfrm>
            <a:off x="15305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32"/>
          <p:cNvSpPr txBox="1">
            <a:spLocks noGrp="1"/>
          </p:cNvSpPr>
          <p:nvPr>
            <p:ph type="subTitle" idx="5"/>
          </p:nvPr>
        </p:nvSpPr>
        <p:spPr>
          <a:xfrm>
            <a:off x="54631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32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7" name="Google Shape;1807;p32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8" name="Google Shape;1808;p32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09" name="Google Shape;1809;p32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0" name="Google Shape;1810;p32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1811" name="Google Shape;1811;p3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32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1816" name="Google Shape;1816;p3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2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1825" name="Google Shape;1825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32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1829" name="Google Shape;1829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2" name="Google Shape;1832;p32"/>
          <p:cNvSpPr/>
          <p:nvPr/>
        </p:nvSpPr>
        <p:spPr>
          <a:xfrm rot="5400000">
            <a:off x="7625100" y="803400"/>
            <a:ext cx="2322300" cy="71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3" name="Google Shape;1833;p32"/>
          <p:cNvGrpSpPr/>
          <p:nvPr/>
        </p:nvGrpSpPr>
        <p:grpSpPr>
          <a:xfrm rot="-2700193" flipH="1">
            <a:off x="8268541" y="105850"/>
            <a:ext cx="434777" cy="736176"/>
            <a:chOff x="10406496" y="-1940986"/>
            <a:chExt cx="344986" cy="584139"/>
          </a:xfrm>
        </p:grpSpPr>
        <p:sp>
          <p:nvSpPr>
            <p:cNvPr id="1834" name="Google Shape;1834;p3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8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59" r:id="rId5"/>
    <p:sldLayoutId id="2147483660" r:id="rId6"/>
    <p:sldLayoutId id="2147483671" r:id="rId7"/>
    <p:sldLayoutId id="2147483674" r:id="rId8"/>
    <p:sldLayoutId id="2147483678" r:id="rId9"/>
    <p:sldLayoutId id="2147483682" r:id="rId10"/>
    <p:sldLayoutId id="2147483683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5"/>
          <p:cNvSpPr txBox="1">
            <a:spLocks noGrp="1"/>
          </p:cNvSpPr>
          <p:nvPr>
            <p:ph type="ctrTitle"/>
          </p:nvPr>
        </p:nvSpPr>
        <p:spPr>
          <a:xfrm>
            <a:off x="0" y="862150"/>
            <a:ext cx="7343553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姿勢偵測</a:t>
            </a:r>
          </a:p>
        </p:txBody>
      </p:sp>
      <p:sp>
        <p:nvSpPr>
          <p:cNvPr id="2242" name="Google Shape;2242;p45"/>
          <p:cNvSpPr txBox="1">
            <a:spLocks noGrp="1"/>
          </p:cNvSpPr>
          <p:nvPr>
            <p:ph type="subTitle" idx="1"/>
          </p:nvPr>
        </p:nvSpPr>
        <p:spPr>
          <a:xfrm>
            <a:off x="1387726" y="2791598"/>
            <a:ext cx="4568100" cy="104321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4920" y="2301066"/>
            <a:ext cx="3088181" cy="107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1-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仰臥起坐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80742" y="1455090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60" y="1687033"/>
            <a:ext cx="4097639" cy="23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79765" y="2219355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2-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伏地挺身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7365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39" y="1581396"/>
            <a:ext cx="4096827" cy="23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1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9718" y="2242570"/>
            <a:ext cx="3088181" cy="101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3-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深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蹲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59476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99" y="1541392"/>
            <a:ext cx="4234251" cy="23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24173" y="2238084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4-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仰臥舉腿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3112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54" y="1497472"/>
            <a:ext cx="4292018" cy="24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14157" y="2288128"/>
            <a:ext cx="3088181" cy="1035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5-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跳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24035" y="1456354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2" y="1639815"/>
            <a:ext cx="4167711" cy="23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選擇看</a:t>
            </a: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785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t ups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7362" y="771047"/>
            <a:ext cx="5989273" cy="33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選擇運動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12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sit ups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2073" y="756823"/>
            <a:ext cx="6039851" cy="33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選擇離開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27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56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5" name="Google Shape;2405;p56"/>
          <p:cNvSpPr txBox="1">
            <a:spLocks noGrp="1"/>
          </p:cNvSpPr>
          <p:nvPr>
            <p:ph type="subTitle" idx="2"/>
          </p:nvPr>
        </p:nvSpPr>
        <p:spPr>
          <a:xfrm>
            <a:off x="1509312" y="2253749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生活型態改變，害怕接觸人群。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6" name="Google Shape;2406;p56"/>
          <p:cNvSpPr txBox="1">
            <a:spLocks noGrp="1"/>
          </p:cNvSpPr>
          <p:nvPr>
            <p:ph type="subTitle" idx="3"/>
          </p:nvPr>
        </p:nvSpPr>
        <p:spPr>
          <a:xfrm>
            <a:off x="5463100" y="2226517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人之常情，距離就是問題。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7" name="Google Shape;2407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5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08" name="Google Shape;2408;p56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9" name="Google Shape;2409;p56"/>
          <p:cNvSpPr txBox="1">
            <a:spLocks noGrp="1"/>
          </p:cNvSpPr>
          <p:nvPr>
            <p:ph type="subTitle" idx="4"/>
          </p:nvPr>
        </p:nvSpPr>
        <p:spPr>
          <a:xfrm>
            <a:off x="1530500" y="364463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不受地點限制，隨時都能開始。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0" name="Google Shape;2410;p56"/>
          <p:cNvSpPr txBox="1">
            <a:spLocks noGrp="1"/>
          </p:cNvSpPr>
          <p:nvPr>
            <p:ph type="subTitle" idx="5"/>
          </p:nvPr>
        </p:nvSpPr>
        <p:spPr>
          <a:xfrm>
            <a:off x="5463992" y="3591574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新手害怕被指指點點。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1" name="Google Shape;2411;p56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懶惰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2" name="Google Shape;2412;p56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輿論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13" name="Google Shape;2413;p56"/>
          <p:cNvGrpSpPr/>
          <p:nvPr/>
        </p:nvGrpSpPr>
        <p:grpSpPr>
          <a:xfrm>
            <a:off x="715100" y="1853812"/>
            <a:ext cx="815400" cy="815400"/>
            <a:chOff x="7057100" y="1589925"/>
            <a:chExt cx="815400" cy="815400"/>
          </a:xfrm>
        </p:grpSpPr>
        <p:sp>
          <p:nvSpPr>
            <p:cNvPr id="2414" name="Google Shape;2414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56"/>
          <p:cNvGrpSpPr/>
          <p:nvPr/>
        </p:nvGrpSpPr>
        <p:grpSpPr>
          <a:xfrm>
            <a:off x="715100" y="3243387"/>
            <a:ext cx="815400" cy="815400"/>
            <a:chOff x="7057100" y="1611550"/>
            <a:chExt cx="815400" cy="815400"/>
          </a:xfrm>
        </p:grpSpPr>
        <p:sp>
          <p:nvSpPr>
            <p:cNvPr id="2417" name="Google Shape;2417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56"/>
          <p:cNvGrpSpPr/>
          <p:nvPr/>
        </p:nvGrpSpPr>
        <p:grpSpPr>
          <a:xfrm>
            <a:off x="4647700" y="1853812"/>
            <a:ext cx="815400" cy="815400"/>
            <a:chOff x="7057100" y="1589925"/>
            <a:chExt cx="815400" cy="815400"/>
          </a:xfrm>
        </p:grpSpPr>
        <p:sp>
          <p:nvSpPr>
            <p:cNvPr id="2420" name="Google Shape;2420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56"/>
          <p:cNvGrpSpPr/>
          <p:nvPr/>
        </p:nvGrpSpPr>
        <p:grpSpPr>
          <a:xfrm>
            <a:off x="4647700" y="3243387"/>
            <a:ext cx="815400" cy="815400"/>
            <a:chOff x="7057100" y="1611550"/>
            <a:chExt cx="815400" cy="815400"/>
          </a:xfrm>
        </p:grpSpPr>
        <p:sp>
          <p:nvSpPr>
            <p:cNvPr id="2423" name="Google Shape;2423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56"/>
          <p:cNvGrpSpPr/>
          <p:nvPr/>
        </p:nvGrpSpPr>
        <p:grpSpPr>
          <a:xfrm>
            <a:off x="936912" y="2076524"/>
            <a:ext cx="371785" cy="369974"/>
            <a:chOff x="-38172725" y="3588000"/>
            <a:chExt cx="318200" cy="316650"/>
          </a:xfrm>
        </p:grpSpPr>
        <p:sp>
          <p:nvSpPr>
            <p:cNvPr id="2426" name="Google Shape;2426;p5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4" name="Google Shape;2434;p56"/>
          <p:cNvGrpSpPr/>
          <p:nvPr/>
        </p:nvGrpSpPr>
        <p:grpSpPr>
          <a:xfrm>
            <a:off x="4884853" y="3481442"/>
            <a:ext cx="341101" cy="339253"/>
            <a:chOff x="1535000" y="3223325"/>
            <a:chExt cx="484450" cy="481825"/>
          </a:xfrm>
        </p:grpSpPr>
        <p:sp>
          <p:nvSpPr>
            <p:cNvPr id="2435" name="Google Shape;2435;p5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6" name="Google Shape;2436;p5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7" name="Google Shape;2437;p5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38" name="Google Shape;2438;p56"/>
          <p:cNvGrpSpPr/>
          <p:nvPr/>
        </p:nvGrpSpPr>
        <p:grpSpPr>
          <a:xfrm>
            <a:off x="4907640" y="2092099"/>
            <a:ext cx="295528" cy="338795"/>
            <a:chOff x="3895050" y="3806775"/>
            <a:chExt cx="419725" cy="481175"/>
          </a:xfrm>
        </p:grpSpPr>
        <p:sp>
          <p:nvSpPr>
            <p:cNvPr id="2439" name="Google Shape;2439;p56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0" name="Google Shape;2440;p56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41" name="Google Shape;2441;p56"/>
          <p:cNvGrpSpPr/>
          <p:nvPr/>
        </p:nvGrpSpPr>
        <p:grpSpPr>
          <a:xfrm>
            <a:off x="967507" y="3474674"/>
            <a:ext cx="310602" cy="352803"/>
            <a:chOff x="-28069875" y="3175300"/>
            <a:chExt cx="260725" cy="296150"/>
          </a:xfrm>
        </p:grpSpPr>
        <p:sp>
          <p:nvSpPr>
            <p:cNvPr id="2442" name="Google Shape;2442;p56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6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6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6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6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6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6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6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6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0525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離開倒數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" name="Google Shape;2570;p64"/>
          <p:cNvGrpSpPr/>
          <p:nvPr/>
        </p:nvGrpSpPr>
        <p:grpSpPr>
          <a:xfrm>
            <a:off x="877112" y="1416160"/>
            <a:ext cx="1993679" cy="1674370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570;p64"/>
          <p:cNvGrpSpPr/>
          <p:nvPr/>
        </p:nvGrpSpPr>
        <p:grpSpPr>
          <a:xfrm>
            <a:off x="6510523" y="2902785"/>
            <a:ext cx="1993679" cy="1674370"/>
            <a:chOff x="4858743" y="1460909"/>
            <a:chExt cx="2978100" cy="2221736"/>
          </a:xfrm>
        </p:grpSpPr>
        <p:sp>
          <p:nvSpPr>
            <p:cNvPr id="12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570;p64"/>
          <p:cNvGrpSpPr/>
          <p:nvPr/>
        </p:nvGrpSpPr>
        <p:grpSpPr>
          <a:xfrm>
            <a:off x="4635619" y="1416160"/>
            <a:ext cx="1993679" cy="1674370"/>
            <a:chOff x="4858743" y="1460909"/>
            <a:chExt cx="2978100" cy="2221736"/>
          </a:xfrm>
        </p:grpSpPr>
        <p:sp>
          <p:nvSpPr>
            <p:cNvPr id="16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570;p64"/>
          <p:cNvGrpSpPr/>
          <p:nvPr/>
        </p:nvGrpSpPr>
        <p:grpSpPr>
          <a:xfrm>
            <a:off x="2752016" y="2902785"/>
            <a:ext cx="1993679" cy="1674370"/>
            <a:chOff x="4858743" y="1460909"/>
            <a:chExt cx="2978100" cy="2221736"/>
          </a:xfrm>
        </p:grpSpPr>
        <p:sp>
          <p:nvSpPr>
            <p:cNvPr id="20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" y="1477165"/>
            <a:ext cx="1652573" cy="123787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61" y="2963790"/>
            <a:ext cx="1640903" cy="123787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09" y="2963790"/>
            <a:ext cx="1649809" cy="12378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95" y="1474247"/>
            <a:ext cx="1648426" cy="1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80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065" name="Google Shape;3065;p80"/>
          <p:cNvSpPr txBox="1">
            <a:spLocks noGrp="1"/>
          </p:cNvSpPr>
          <p:nvPr>
            <p:ph type="subTitle" idx="1"/>
          </p:nvPr>
        </p:nvSpPr>
        <p:spPr>
          <a:xfrm>
            <a:off x="1141738" y="2408717"/>
            <a:ext cx="4299033" cy="1170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</a:t>
            </a:r>
            <a:r>
              <a:rPr lang="zh-TW" altLang="en-US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佳朋 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鐘金文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3067" name="Google Shape;3067;p80"/>
          <p:cNvGrpSpPr/>
          <p:nvPr/>
        </p:nvGrpSpPr>
        <p:grpSpPr>
          <a:xfrm>
            <a:off x="1857488" y="1338643"/>
            <a:ext cx="751717" cy="751717"/>
            <a:chOff x="7057100" y="1589925"/>
            <a:chExt cx="815400" cy="815400"/>
          </a:xfrm>
        </p:grpSpPr>
        <p:sp>
          <p:nvSpPr>
            <p:cNvPr id="3068" name="Google Shape;3068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80"/>
          <p:cNvGrpSpPr/>
          <p:nvPr/>
        </p:nvGrpSpPr>
        <p:grpSpPr>
          <a:xfrm>
            <a:off x="2937021" y="1338643"/>
            <a:ext cx="751717" cy="751717"/>
            <a:chOff x="7057100" y="1589925"/>
            <a:chExt cx="815400" cy="815400"/>
          </a:xfrm>
        </p:grpSpPr>
        <p:sp>
          <p:nvSpPr>
            <p:cNvPr id="3071" name="Google Shape;3071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3" name="Google Shape;3073;p80"/>
          <p:cNvGrpSpPr/>
          <p:nvPr/>
        </p:nvGrpSpPr>
        <p:grpSpPr>
          <a:xfrm>
            <a:off x="4016553" y="1338643"/>
            <a:ext cx="751717" cy="751717"/>
            <a:chOff x="7057100" y="1589925"/>
            <a:chExt cx="815400" cy="815400"/>
          </a:xfrm>
        </p:grpSpPr>
        <p:sp>
          <p:nvSpPr>
            <p:cNvPr id="3074" name="Google Shape;3074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Google Shape;3076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24" b="16724"/>
          <a:stretch/>
        </p:blipFill>
        <p:spPr>
          <a:xfrm>
            <a:off x="5431536" y="861762"/>
            <a:ext cx="3420000" cy="3420000"/>
          </a:xfrm>
          <a:prstGeom prst="ellipse">
            <a:avLst/>
          </a:prstGeom>
        </p:spPr>
      </p:pic>
      <p:grpSp>
        <p:nvGrpSpPr>
          <p:cNvPr id="3077" name="Google Shape;3077;p80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3078" name="Google Shape;3078;p80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0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0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0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0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0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0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0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80"/>
          <p:cNvGrpSpPr/>
          <p:nvPr/>
        </p:nvGrpSpPr>
        <p:grpSpPr>
          <a:xfrm>
            <a:off x="2062017" y="1543270"/>
            <a:ext cx="342638" cy="342620"/>
            <a:chOff x="266768" y="1721375"/>
            <a:chExt cx="397907" cy="397887"/>
          </a:xfrm>
        </p:grpSpPr>
        <p:sp>
          <p:nvSpPr>
            <p:cNvPr id="3087" name="Google Shape;3087;p8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80"/>
          <p:cNvGrpSpPr/>
          <p:nvPr/>
        </p:nvGrpSpPr>
        <p:grpSpPr>
          <a:xfrm>
            <a:off x="4221070" y="1543269"/>
            <a:ext cx="342660" cy="342660"/>
            <a:chOff x="1379798" y="1723250"/>
            <a:chExt cx="397887" cy="397887"/>
          </a:xfrm>
        </p:grpSpPr>
        <p:sp>
          <p:nvSpPr>
            <p:cNvPr id="3090" name="Google Shape;3090;p8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80"/>
          <p:cNvGrpSpPr/>
          <p:nvPr/>
        </p:nvGrpSpPr>
        <p:grpSpPr>
          <a:xfrm>
            <a:off x="3141532" y="1543229"/>
            <a:ext cx="342642" cy="342660"/>
            <a:chOff x="864491" y="1723250"/>
            <a:chExt cx="397866" cy="397887"/>
          </a:xfrm>
        </p:grpSpPr>
        <p:sp>
          <p:nvSpPr>
            <p:cNvPr id="3095" name="Google Shape;3095;p8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787504" y="4189750"/>
            <a:ext cx="5007502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小組名稱：姿勢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906632953"/>
              </p:ext>
            </p:extLst>
          </p:nvPr>
        </p:nvGraphicFramePr>
        <p:xfrm>
          <a:off x="662352" y="1098699"/>
          <a:ext cx="8097935" cy="3477663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1812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5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6166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409416541</a:t>
                      </a:r>
                      <a:r>
                        <a:rPr lang="zh-TW" altLang="en-US" sz="1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 周騏軍</a:t>
                      </a:r>
                      <a:endParaRPr lang="en-US" altLang="zh-TW" sz="14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使用者介面</a:t>
                      </a:r>
                      <a:r>
                        <a:rPr lang="en-US" altLang="zh-TW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(</a:t>
                      </a: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含手勢辨識、介面切換、顯示範例影片及讀取運動姿勢影像等</a:t>
                      </a:r>
                      <a:r>
                        <a:rPr lang="en-US" altLang="zh-TW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讀取及計算使用者全身各關節角度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仰臥起坐、深蹲及伏地挺身之判斷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嵌入在影像上的東西</a:t>
                      </a:r>
                      <a:r>
                        <a:rPr lang="en-US" altLang="zh-TW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(</a:t>
                      </a: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如次數、進度條等</a:t>
                      </a:r>
                      <a:r>
                        <a:rPr lang="en-US" altLang="zh-TW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音效</a:t>
                      </a:r>
                      <a:r>
                        <a:rPr lang="en-US" altLang="zh-TW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(</a:t>
                      </a: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有人聲的部分</a:t>
                      </a:r>
                      <a:r>
                        <a:rPr lang="en-US" altLang="zh-TW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五個運動姿勢準確度判斷之改善</a:t>
                      </a:r>
                      <a:endParaRPr sz="10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5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409410197 </a:t>
                      </a:r>
                      <a:r>
                        <a:rPr lang="zh-TW" altLang="en-US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劉柏辰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抬腿、深蹲、仰臥、伏地挺身過程的程式碼與正確度</a:t>
                      </a:r>
                      <a:endParaRPr lang="en-US" altLang="zh-TW" sz="10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Be Vietnam Pro"/>
                        <a:sym typeface="Be Vietnam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五個動作的實際測試並嘗試修正程式碼之錯誤</a:t>
                      </a:r>
                      <a:endParaRPr lang="en-US" altLang="zh-TW" sz="10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Be Vietnam Pro"/>
                        <a:sym typeface="Be Vietnam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協助找尋使用者介面及讀取角度之</a:t>
                      </a:r>
                      <a:r>
                        <a:rPr lang="en-US" altLang="zh-TW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BUG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完成</a:t>
                      </a:r>
                      <a:r>
                        <a:rPr lang="en-US" altLang="zh-TW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PPT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9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409411039 </a:t>
                      </a:r>
                      <a:r>
                        <a:rPr lang="zh-TW" altLang="en-US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鄧佳朋 </a:t>
                      </a:r>
                      <a:endParaRPr sz="14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抬腿、深蹲、仰臥、伏地挺身過程的程式碼與正確度</a:t>
                      </a:r>
                      <a:endParaRPr lang="en-US" altLang="zh-TW" sz="10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Be Vietnam Pro"/>
                        <a:sym typeface="Be Vietnam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協助拍攝影片和之前幫忙</a:t>
                      </a:r>
                      <a:r>
                        <a:rPr lang="en-US" altLang="zh-TW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PPT</a:t>
                      </a:r>
                      <a:endParaRPr sz="10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9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409416160 </a:t>
                      </a:r>
                      <a:r>
                        <a:rPr lang="zh-TW" altLang="en-US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鐘金文</a:t>
                      </a:r>
                      <a:endParaRPr lang="zh-TW" altLang="en-US" sz="1400" b="1" dirty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開合跳過程的程式碼與正確度</a:t>
                      </a:r>
                      <a:endParaRPr lang="en-US" altLang="zh-TW" sz="10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Be Vietnam Pro"/>
                        <a:sym typeface="Be Vietnam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協助拍攝影片</a:t>
                      </a:r>
                      <a:endParaRPr sz="10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9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409415071 </a:t>
                      </a:r>
                      <a:r>
                        <a:rPr lang="zh-TW" altLang="en-US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丁麗璠</a:t>
                      </a:r>
                      <a:endParaRPr lang="zh-TW" altLang="en-US" sz="1400" b="1" dirty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開合跳過程的程式碼與正確度</a:t>
                      </a:r>
                      <a:endParaRPr lang="en-US" altLang="zh-TW" sz="10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Be Vietnam Pro"/>
                        <a:sym typeface="Be Vietnam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e Vietnam Pro"/>
                          <a:sym typeface="Be Vietnam Pro"/>
                        </a:rPr>
                        <a:t>協助拍攝影片</a:t>
                      </a:r>
                      <a:endParaRPr lang="zh-TW" altLang="en-US" sz="10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57300"/>
            <a:ext cx="7704000" cy="77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小組分工</a:t>
            </a:r>
            <a:endParaRPr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834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6" name="Google Shape;2266;p47"/>
          <p:cNvGrpSpPr/>
          <p:nvPr/>
        </p:nvGrpSpPr>
        <p:grpSpPr>
          <a:xfrm>
            <a:off x="5507550" y="2955224"/>
            <a:ext cx="815400" cy="815400"/>
            <a:chOff x="7057100" y="1589925"/>
            <a:chExt cx="815400" cy="815400"/>
          </a:xfrm>
        </p:grpSpPr>
        <p:sp>
          <p:nvSpPr>
            <p:cNvPr id="2267" name="Google Shape;2267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47"/>
          <p:cNvGrpSpPr/>
          <p:nvPr/>
        </p:nvGrpSpPr>
        <p:grpSpPr>
          <a:xfrm>
            <a:off x="2820975" y="2955224"/>
            <a:ext cx="815400" cy="815400"/>
            <a:chOff x="7057100" y="1589925"/>
            <a:chExt cx="815400" cy="815400"/>
          </a:xfrm>
        </p:grpSpPr>
        <p:sp>
          <p:nvSpPr>
            <p:cNvPr id="2270" name="Google Shape;2270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2" name="Google Shape;2272;p47"/>
          <p:cNvGrpSpPr/>
          <p:nvPr/>
        </p:nvGrpSpPr>
        <p:grpSpPr>
          <a:xfrm>
            <a:off x="5507550" y="1173362"/>
            <a:ext cx="815400" cy="815400"/>
            <a:chOff x="7057100" y="1589925"/>
            <a:chExt cx="815400" cy="815400"/>
          </a:xfrm>
        </p:grpSpPr>
        <p:sp>
          <p:nvSpPr>
            <p:cNvPr id="2273" name="Google Shape;2273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47"/>
          <p:cNvGrpSpPr/>
          <p:nvPr/>
        </p:nvGrpSpPr>
        <p:grpSpPr>
          <a:xfrm>
            <a:off x="2820975" y="1173362"/>
            <a:ext cx="815400" cy="815400"/>
            <a:chOff x="7057100" y="1589925"/>
            <a:chExt cx="815400" cy="815400"/>
          </a:xfrm>
        </p:grpSpPr>
        <p:sp>
          <p:nvSpPr>
            <p:cNvPr id="2276" name="Google Shape;2276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8" name="Google Shape;2278;p47"/>
          <p:cNvSpPr txBox="1">
            <a:spLocks noGrp="1"/>
          </p:cNvSpPr>
          <p:nvPr>
            <p:ph type="title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9" name="Google Shape;2279;p47"/>
          <p:cNvSpPr txBox="1">
            <a:spLocks noGrp="1"/>
          </p:cNvSpPr>
          <p:nvPr>
            <p:ph type="subTitle" idx="1"/>
          </p:nvPr>
        </p:nvSpPr>
        <p:spPr>
          <a:xfrm>
            <a:off x="2074875" y="2416504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手勢對應的關節點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0" name="Google Shape;2280;p47"/>
          <p:cNvSpPr txBox="1">
            <a:spLocks noGrp="1"/>
          </p:cNvSpPr>
          <p:nvPr>
            <p:ph type="title" idx="2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1" name="Google Shape;2281;p47"/>
          <p:cNvSpPr txBox="1">
            <a:spLocks noGrp="1"/>
          </p:cNvSpPr>
          <p:nvPr>
            <p:ph type="subTitle" idx="3"/>
          </p:nvPr>
        </p:nvSpPr>
        <p:spPr>
          <a:xfrm>
            <a:off x="4761450" y="2412215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 三種級別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2" name="Google Shape;2282;p47"/>
          <p:cNvSpPr txBox="1">
            <a:spLocks noGrp="1"/>
          </p:cNvSpPr>
          <p:nvPr>
            <p:ph type="title" idx="4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3" name="Google Shape;2283;p47"/>
          <p:cNvSpPr txBox="1">
            <a:spLocks noGrp="1"/>
          </p:cNvSpPr>
          <p:nvPr>
            <p:ph type="subTitle" idx="5"/>
          </p:nvPr>
        </p:nvSpPr>
        <p:spPr>
          <a:xfrm>
            <a:off x="2074875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五種運動的範例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4" name="Google Shape;2284;p47"/>
          <p:cNvSpPr txBox="1">
            <a:spLocks noGrp="1"/>
          </p:cNvSpPr>
          <p:nvPr>
            <p:ph type="title" idx="6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5" name="Google Shape;2285;p47"/>
          <p:cNvSpPr txBox="1">
            <a:spLocks noGrp="1"/>
          </p:cNvSpPr>
          <p:nvPr>
            <p:ph type="subTitle" idx="7"/>
          </p:nvPr>
        </p:nvSpPr>
        <p:spPr>
          <a:xfrm>
            <a:off x="4761450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倒數三秒後結束程式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6" name="Google Shape;2286;p47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2287" name="Google Shape;2287;p47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基本設定</a:t>
            </a:r>
            <a:endParaRPr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88" name="Google Shape;2288;p47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選擇運動</a:t>
            </a:r>
            <a:endParaRPr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89" name="Google Shape;2289;p47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選擇看影片</a:t>
            </a:r>
            <a:endParaRPr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90" name="Google Shape;2290;p47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擇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離開</a:t>
            </a:r>
            <a:endParaRPr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78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基本設定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4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357453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613394" y="2174943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我們利用手勢來判斷使用者現在想做什麼運動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433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41266" y="5576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手指比法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149270" y="1325808"/>
            <a:ext cx="488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可以從數字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判斷到數字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，分別代表不同動作，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若手機有偵測到數字，即會在右下方顯示，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此時比零確認就能繼續下去，數字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是離開。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0" y="2352281"/>
            <a:ext cx="4669216" cy="17660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46" y="2932477"/>
            <a:ext cx="1097280" cy="10789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t="427" r="23869" b="-427"/>
          <a:stretch/>
        </p:blipFill>
        <p:spPr>
          <a:xfrm>
            <a:off x="7143209" y="2932477"/>
            <a:ext cx="982159" cy="10789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254133" y="23522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smtClean="0"/>
              <a:t>0</a:t>
            </a:r>
            <a:endParaRPr lang="zh-TW" altLang="en-US" sz="1800" b="1" dirty="0"/>
          </a:p>
        </p:txBody>
      </p:sp>
      <p:sp>
        <p:nvSpPr>
          <p:cNvPr id="10" name="矩形 9"/>
          <p:cNvSpPr/>
          <p:nvPr/>
        </p:nvSpPr>
        <p:spPr>
          <a:xfrm>
            <a:off x="7477835" y="235228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 smtClean="0"/>
              <a:t>6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869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286570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身體部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000317" y="1961211"/>
            <a:ext cx="4903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主要核心所在，以這個為基礎去辨識使用者是否達標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46650" y="1739543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主要選單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9" name="Google Shape;2569;p64"/>
          <p:cNvSpPr txBox="1">
            <a:spLocks noGrp="1"/>
          </p:cNvSpPr>
          <p:nvPr>
            <p:ph type="subTitle" idx="1"/>
          </p:nvPr>
        </p:nvSpPr>
        <p:spPr>
          <a:xfrm>
            <a:off x="846650" y="2707086"/>
            <a:ext cx="2976900" cy="11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一開始開啟程式就會直接呈現六種選擇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，使用者可以自行選擇想要完成的動作，當然也可以選擇直接退出。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608"/>
          <a:stretch/>
        </p:blipFill>
        <p:spPr>
          <a:xfrm>
            <a:off x="4094614" y="1379252"/>
            <a:ext cx="4175051" cy="248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五個動作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01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mily Fit Lifestyle Month by Slidesgo">
  <a:themeElements>
    <a:clrScheme name="Simple Light">
      <a:dk1>
        <a:srgbClr val="212121"/>
      </a:dk1>
      <a:lt1>
        <a:srgbClr val="FFFFFF"/>
      </a:lt1>
      <a:dk2>
        <a:srgbClr val="B7B7B7"/>
      </a:dk2>
      <a:lt2>
        <a:srgbClr val="6986C4"/>
      </a:lt2>
      <a:accent1>
        <a:srgbClr val="97A9D6"/>
      </a:accent1>
      <a:accent2>
        <a:srgbClr val="ACB9DF"/>
      </a:accent2>
      <a:accent3>
        <a:srgbClr val="FFE0AC"/>
      </a:accent3>
      <a:accent4>
        <a:srgbClr val="FFE6BC"/>
      </a:accent4>
      <a:accent5>
        <a:srgbClr val="F7AAB7"/>
      </a:accent5>
      <a:accent6>
        <a:srgbClr val="F8B6C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432</Words>
  <Application>Microsoft Office PowerPoint</Application>
  <PresentationFormat>如螢幕大小 (16:9)</PresentationFormat>
  <Paragraphs>76</Paragraphs>
  <Slides>22</Slides>
  <Notes>22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Bebas Neue</vt:lpstr>
      <vt:lpstr>Allerta</vt:lpstr>
      <vt:lpstr>微軟正黑體</vt:lpstr>
      <vt:lpstr>Arial</vt:lpstr>
      <vt:lpstr>標楷體</vt:lpstr>
      <vt:lpstr>Poppins</vt:lpstr>
      <vt:lpstr>Be Vietnam Pro</vt:lpstr>
      <vt:lpstr>Family Fit Lifestyle Month by Slidesgo</vt:lpstr>
      <vt:lpstr>姿勢偵測</vt:lpstr>
      <vt:lpstr>研究動機</vt:lpstr>
      <vt:lpstr>01</vt:lpstr>
      <vt:lpstr>基本設定</vt:lpstr>
      <vt:lpstr>手部關節對應編號</vt:lpstr>
      <vt:lpstr>手指比法</vt:lpstr>
      <vt:lpstr>身體部位關節對應編號</vt:lpstr>
      <vt:lpstr>主要選單</vt:lpstr>
      <vt:lpstr>五個動作</vt:lpstr>
      <vt:lpstr>運動1- 仰臥起坐</vt:lpstr>
      <vt:lpstr>運動2- 伏地挺身</vt:lpstr>
      <vt:lpstr>運動3- 深蹲</vt:lpstr>
      <vt:lpstr>運動4- 仰臥舉腿</vt:lpstr>
      <vt:lpstr>運動5- 開合跳</vt:lpstr>
      <vt:lpstr>選擇看範例</vt:lpstr>
      <vt:lpstr>PowerPoint 簡報</vt:lpstr>
      <vt:lpstr>選擇運動</vt:lpstr>
      <vt:lpstr>PowerPoint 簡報</vt:lpstr>
      <vt:lpstr>選擇離開</vt:lpstr>
      <vt:lpstr>離開倒數</vt:lpstr>
      <vt:lpstr>THANKS!</vt:lpstr>
      <vt:lpstr>小組分工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居家健身</dc:title>
  <dc:creator>zhan</dc:creator>
  <cp:lastModifiedBy>zhan</cp:lastModifiedBy>
  <cp:revision>45</cp:revision>
  <dcterms:modified xsi:type="dcterms:W3CDTF">2023-03-06T13:55:44Z</dcterms:modified>
</cp:coreProperties>
</file>